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2" r:id="rId10"/>
    <p:sldId id="266" r:id="rId11"/>
    <p:sldId id="268" r:id="rId12"/>
    <p:sldId id="271" r:id="rId13"/>
    <p:sldId id="270" r:id="rId14"/>
    <p:sldId id="272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>
        <p:scale>
          <a:sx n="87" d="100"/>
          <a:sy n="87" d="100"/>
        </p:scale>
        <p:origin x="-68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BA92F-EAB1-4BF5-8CF9-EA105D5B20B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42EF-0A5A-4529-B745-A23AF0A515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2594719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3300"/>
                </a:solidFill>
              </a:rPr>
              <a:t>23 февраля – </a:t>
            </a:r>
            <a:br>
              <a:rPr lang="ru-RU" sz="6600" dirty="0" smtClean="0">
                <a:solidFill>
                  <a:srgbClr val="003300"/>
                </a:solidFill>
              </a:rPr>
            </a:br>
            <a:r>
              <a:rPr lang="ru-RU" sz="6600" dirty="0" smtClean="0">
                <a:solidFill>
                  <a:srgbClr val="003300"/>
                </a:solidFill>
              </a:rPr>
              <a:t>День защитника Отечества</a:t>
            </a:r>
            <a:endParaRPr lang="ru-RU" sz="66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1 из 577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72883"/>
            <a:ext cx="3248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-31782"/>
            <a:ext cx="853244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400" dirty="0"/>
          </a:p>
          <a:p>
            <a:pPr>
              <a:lnSpc>
                <a:spcPct val="200000"/>
              </a:lnSpc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Сухопутные войска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пехота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</a:p>
          <a:p>
            <a:pPr>
              <a:lnSpc>
                <a:spcPct val="200000"/>
              </a:lnSpc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артиллерия,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ракетные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части,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танки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9" name="Picture 8" descr="Картинка 42 из 275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" y="2204864"/>
            <a:ext cx="2843808" cy="1691615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Картинка 96 из 2832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30" y="5229200"/>
            <a:ext cx="2303243" cy="1225129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Картинка 150 из 2832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773" y="3146486"/>
            <a:ext cx="2343632" cy="1648555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Картинка 53 из 577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75555"/>
            <a:ext cx="2191516" cy="2533897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12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а 123 из 507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934" y="2564904"/>
            <a:ext cx="3226066" cy="366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78123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Военно-воздушные силы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бомбардировочные </a:t>
            </a:r>
          </a:p>
          <a:p>
            <a:pPr>
              <a:lnSpc>
                <a:spcPct val="200000"/>
              </a:lnSpc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истребительные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также вертолетные части и соединения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</a:t>
            </a:r>
            <a:endParaRPr lang="ru-RU" dirty="0"/>
          </a:p>
        </p:txBody>
      </p:sp>
      <p:pic>
        <p:nvPicPr>
          <p:cNvPr id="5" name="Picture 6" descr="Картинка 445 из 1018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F2F5"/>
              </a:clrFrom>
              <a:clrTo>
                <a:srgbClr val="EDF2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421" y="1441475"/>
            <a:ext cx="2995811" cy="224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Картинка 310 из 5487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47" y="4397896"/>
            <a:ext cx="2845036" cy="213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Картинка 308 из 6941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6974">
            <a:off x="295635" y="2825207"/>
            <a:ext cx="3091907" cy="2382310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1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Картинка 169 из 49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534295" cy="2668151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42875"/>
            <a:ext cx="828092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400" dirty="0"/>
          </a:p>
          <a:p>
            <a:pPr>
              <a:lnSpc>
                <a:spcPct val="200000"/>
              </a:lnSpc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Ракетные войска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части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вооруженные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>
              <a:lnSpc>
                <a:spcPct val="200000"/>
              </a:lnSpc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мощными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ракетами, которые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могут доставить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 любую точку земного шара всесокрушающий атомный заряд.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Картинка 71 из 120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82293"/>
            <a:ext cx="3643883" cy="200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Картинка 251 из 120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04" y="4170416"/>
            <a:ext cx="3264237" cy="219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3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а 74 из 164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517" y="4005064"/>
            <a:ext cx="3910286" cy="26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38842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400" dirty="0"/>
          </a:p>
          <a:p>
            <a:pPr>
              <a:lnSpc>
                <a:spcPct val="200000"/>
              </a:lnSpc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Военно-морской флот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соединения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различных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>
              <a:lnSpc>
                <a:spcPct val="200000"/>
              </a:lnSpc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боевых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кораблей, морская авиация, береговые базы,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>
              <a:lnSpc>
                <a:spcPct val="200000"/>
              </a:lnSpc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которых располагаются боевые корабли и самолеты.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Картинка 119 из 2653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5279"/>
            <a:ext cx="3347864" cy="251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Картинка 180 из 566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3910">
            <a:off x="3652430" y="2550059"/>
            <a:ext cx="3434708" cy="175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Картинка 76 из 2653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3" y="4201862"/>
            <a:ext cx="4812729" cy="253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6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Картинка 302 из 6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8960"/>
            <a:ext cx="297656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172400" cy="300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400" dirty="0"/>
          </a:p>
          <a:p>
            <a:pPr>
              <a:lnSpc>
                <a:spcPct val="200000"/>
              </a:lnSpc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ойска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противовоздушной обороны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>
              <a:lnSpc>
                <a:spcPct val="200000"/>
              </a:lnSpc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вооружены зенитными ракетами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самолетами-истребителями</a:t>
            </a:r>
            <a:r>
              <a:rPr lang="ru-RU" sz="2400" b="1" dirty="0"/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Picture 4" descr="Картинка 203 из 164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5" y="3907707"/>
            <a:ext cx="3209553" cy="2688678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Картинка 338 из 165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4" y="3907707"/>
            <a:ext cx="2988832" cy="2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Картинка 67 из 164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07" y="2121770"/>
            <a:ext cx="2381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3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9"/>
            <a:ext cx="66784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	Праздник </a:t>
            </a:r>
            <a:r>
              <a:rPr lang="ru-RU" sz="3200" dirty="0"/>
              <a:t>23 февраля это дань нашего уважения всем поколениям российских воинов, от древних времен до сегодняшнего дня, мужественно защищавших родную землю от захватчиков. В этот «мужской» день представители мужского пола, от мальчишек до стариков, принимают поздравления и подарки, а военнослужащие обязательно чествуются. </a:t>
            </a:r>
          </a:p>
        </p:txBody>
      </p:sp>
    </p:spTree>
    <p:extLst>
      <p:ext uri="{BB962C8B-B14F-4D97-AF65-F5344CB8AC3E}">
        <p14:creationId xmlns:p14="http://schemas.microsoft.com/office/powerpoint/2010/main" val="24849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052759"/>
            <a:ext cx="540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Уже </a:t>
            </a:r>
            <a:r>
              <a:rPr lang="ru-RU" alt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более </a:t>
            </a:r>
            <a:r>
              <a:rPr lang="ru-RU" alt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восьмидесяти </a:t>
            </a:r>
            <a:r>
              <a:rPr lang="ru-RU" alt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лет сильная половина  человечества отмечает праздник </a:t>
            </a:r>
            <a:r>
              <a:rPr lang="ru-RU" alt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силы, выносливости,      патриотизма и добра</a:t>
            </a:r>
            <a:r>
              <a:rPr lang="ru-RU" alt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endParaRPr lang="ru-RU" sz="3600" dirty="0"/>
          </a:p>
        </p:txBody>
      </p:sp>
      <p:pic>
        <p:nvPicPr>
          <p:cNvPr id="6" name="Содержимое 7" descr="fevralz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3563888" y="188640"/>
            <a:ext cx="5328592" cy="2864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Этот праздник напоминает нам о том, что всё самое дорогое, что у нас есть, может подвергнуться опасности. И долг каждого из нас, если придется, защитить своё Отечество. Ещё в давние времена воины не боялись с мечом в руках сражаться за свою родину.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332656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Presquire" pitchFamily="2" charset="0"/>
                <a:cs typeface="Times New Roman" panose="02020603050405020304" pitchFamily="18" charset="0"/>
              </a:rPr>
              <a:t>В древние времена боролись с врагами богатыри. Вот какие были смелые защитники Отечества. И каждый мальчик должен быть таким же сильным и умным и быть готовым, когда вырастет, в любой момент защитить свою Родину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 descr="Картинка 307 из 3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2143125"/>
            <a:ext cx="3786187" cy="4714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071546"/>
            <a:ext cx="6715172" cy="376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214949"/>
            <a:ext cx="8258204" cy="11399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Во все века героизм и мужество воинов России, мощь и слава русского оружия были неотъемлемой частью величия Российского государства.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55570727_0_2a9df_5f2204df_XL.gif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79512" y="2492896"/>
            <a:ext cx="5860876" cy="423786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260648"/>
            <a:ext cx="8964488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23 февраля - это день воинской славы России, которую российские войска снискали себе на полях сражений. Изначально в этом дне был заложен высокий смысл - любить свою Родину и в случае необходимости уметь ее отстоять, а защищать родную землю русским воинам приходилось неоднократно, и всегда русский солдат с честью выполнял свой долг.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8640"/>
            <a:ext cx="6078469" cy="3948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79512" y="4342872"/>
            <a:ext cx="8229600" cy="249365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/>
              <a:t>Стоим мы на посту, повзводно и поротно.</a:t>
            </a:r>
          </a:p>
          <a:p>
            <a:pPr algn="ctr">
              <a:buNone/>
            </a:pPr>
            <a:r>
              <a:rPr lang="ru-RU" b="1" i="1" dirty="0" smtClean="0"/>
              <a:t>Бессмертны, как огонь. Спокойны, как гранит.</a:t>
            </a:r>
          </a:p>
          <a:p>
            <a:pPr algn="ctr">
              <a:buNone/>
            </a:pPr>
            <a:r>
              <a:rPr lang="ru-RU" b="1" i="1" dirty="0" smtClean="0"/>
              <a:t>Мы — армия страны. Мы — армия народа.</a:t>
            </a:r>
          </a:p>
          <a:p>
            <a:pPr algn="ctr">
              <a:buNone/>
            </a:pPr>
            <a:r>
              <a:rPr lang="ru-RU" b="1" i="1" dirty="0" smtClean="0"/>
              <a:t>Великий подвиг наш история хранит.</a:t>
            </a:r>
          </a:p>
          <a:p>
            <a:pPr algn="r">
              <a:buNone/>
            </a:pPr>
            <a:r>
              <a:rPr lang="ru-RU" dirty="0" smtClean="0"/>
              <a:t>Р. Рождественский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2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sz="half" idx="1"/>
          </p:nvPr>
        </p:nvSpPr>
        <p:spPr>
          <a:xfrm>
            <a:off x="1619672" y="188640"/>
            <a:ext cx="7524328" cy="57864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23 февраля 1918 года отряды Красной гвардии одержали свои первые победы над регулярными войсками Германии. Вот эти первые победы и стали «днем рождения Красной Армии».</a:t>
            </a:r>
          </a:p>
          <a:p>
            <a:pPr marL="0" indent="0">
              <a:buNone/>
            </a:pPr>
            <a:r>
              <a:rPr lang="ru-RU" dirty="0" smtClean="0"/>
              <a:t>	В </a:t>
            </a:r>
            <a:r>
              <a:rPr lang="ru-RU" dirty="0"/>
              <a:t>1922 году эта дата была официально объявлена Днем Красной Армии. Позднее 23 февраля ежегодно отмечался в СССР как всенародный праздник — День Советской Армии и Военно-Морского Флота. После распада Советского Союза дата была переименована в День защитника </a:t>
            </a:r>
            <a:r>
              <a:rPr lang="ru-RU" dirty="0" smtClean="0"/>
              <a:t>		Отечества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4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Российская армия - это вооруженные силы нашей Родины, которые защищают ее независимость и свободу.</a:t>
            </a:r>
          </a:p>
          <a:p>
            <a:pPr algn="just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В вооруженные силы Российской Федерации входят: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сухопутные войска,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военно-воздушные силы,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ракетные войска стратегического назначения, </a:t>
            </a:r>
          </a:p>
          <a:p>
            <a:pPr lvl="5" algn="just">
              <a:lnSpc>
                <a:spcPct val="150000"/>
              </a:lnSpc>
              <a:buFontTx/>
              <a:buChar char="-"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военно-морской флот, 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	         - войска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противовоздушной обороны страны.</a:t>
            </a:r>
          </a:p>
          <a:p>
            <a:pPr algn="just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236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23 февраля –  День защитника Отечества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Alina</dc:creator>
  <cp:lastModifiedBy>RePack by Diakov</cp:lastModifiedBy>
  <cp:revision>6</cp:revision>
  <dcterms:created xsi:type="dcterms:W3CDTF">2014-01-31T14:11:15Z</dcterms:created>
  <dcterms:modified xsi:type="dcterms:W3CDTF">2017-02-10T16:16:01Z</dcterms:modified>
</cp:coreProperties>
</file>